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5" r:id="rId4"/>
    <p:sldId id="289" r:id="rId5"/>
    <p:sldId id="279" r:id="rId6"/>
    <p:sldId id="287" r:id="rId7"/>
    <p:sldId id="281" r:id="rId8"/>
    <p:sldId id="285" r:id="rId9"/>
    <p:sldId id="284" r:id="rId10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7CB"/>
    <a:srgbClr val="90FF6D"/>
    <a:srgbClr val="1D2C4B"/>
    <a:srgbClr val="B89D8A"/>
    <a:srgbClr val="934BC9"/>
    <a:srgbClr val="FF3F3F"/>
    <a:srgbClr val="FF1D1D"/>
    <a:srgbClr val="6CA6AB"/>
    <a:srgbClr val="EDAA73"/>
    <a:srgbClr val="FCA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03" autoAdjust="0"/>
    <p:restoredTop sz="94660"/>
  </p:normalViewPr>
  <p:slideViewPr>
    <p:cSldViewPr snapToGrid="0">
      <p:cViewPr varScale="1">
        <p:scale>
          <a:sx n="64" d="100"/>
          <a:sy n="64" d="100"/>
        </p:scale>
        <p:origin x="13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5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8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0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9.png"/><Relationship Id="rId7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1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7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5.wdp"/><Relationship Id="rId7" Type="http://schemas.microsoft.com/office/2007/relationships/hdphoto" Target="../media/hdphoto17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microsoft.com/office/2007/relationships/hdphoto" Target="../media/hdphoto16.wdp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microsoft.com/office/2007/relationships/hdphoto" Target="../media/hdphoto18.wdp"/><Relationship Id="rId7" Type="http://schemas.microsoft.com/office/2007/relationships/hdphoto" Target="../media/hdphoto20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microsoft.com/office/2007/relationships/hdphoto" Target="../media/hdphoto19.wdp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y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W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d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latin typeface="Arial Black" panose="020B0A04020102020204" pitchFamily="34" charset="0"/>
              </a:rPr>
              <a:t>o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b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37CB"/>
                </a:solidFill>
                <a:latin typeface="Arial Black" panose="020B0A04020102020204" pitchFamily="34" charset="0"/>
              </a:rPr>
              <a:t>e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solidFill>
                <a:srgbClr val="FF37CB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508E7D-B03E-79FC-73AC-B448E0A53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7819" y="1786743"/>
            <a:ext cx="312127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Dress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CB958-9424-6885-F172-240BB920553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F2C061-955A-45B1-808F-0509646A55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5508" l="9961" r="90137">
                        <a14:foregroundMark x1="36230" y1="7813" x2="46875" y2="16895"/>
                        <a14:foregroundMark x1="60742" y1="5762" x2="60449" y2="14453"/>
                        <a14:foregroundMark x1="38086" y1="5078" x2="39551" y2="8398"/>
                        <a14:foregroundMark x1="9082" y1="85840" x2="52246" y2="90723"/>
                        <a14:foregroundMark x1="52246" y1="90723" x2="90234" y2="87598"/>
                        <a14:foregroundMark x1="90234" y1="87598" x2="89453" y2="81934"/>
                        <a14:foregroundMark x1="64063" y1="93750" x2="35352" y2="92773"/>
                        <a14:foregroundMark x1="24121" y1="23535" x2="24121" y2="23535"/>
                        <a14:foregroundMark x1="22363" y1="8789" x2="22363" y2="8789"/>
                        <a14:foregroundMark x1="15527" y1="28125" x2="15527" y2="28125"/>
                        <a14:foregroundMark x1="24121" y1="39453" x2="24121" y2="39453"/>
                        <a14:foregroundMark x1="11719" y1="51953" x2="11719" y2="51953"/>
                        <a14:foregroundMark x1="24414" y1="38184" x2="22656" y2="40332"/>
                        <a14:foregroundMark x1="10840" y1="41406" x2="12793" y2="41602"/>
                        <a14:foregroundMark x1="16406" y1="37207" x2="16406" y2="37207"/>
                        <a14:foregroundMark x1="20410" y1="29297" x2="20508" y2="29199"/>
                        <a14:foregroundMark x1="17773" y1="20215" x2="17773" y2="20215"/>
                        <a14:foregroundMark x1="14355" y1="19141" x2="14355" y2="19141"/>
                        <a14:foregroundMark x1="25098" y1="14355" x2="25098" y2="14355"/>
                        <a14:foregroundMark x1="32910" y1="18164" x2="32910" y2="18164"/>
                        <a14:foregroundMark x1="37500" y1="27148" x2="37500" y2="27148"/>
                        <a14:foregroundMark x1="36230" y1="26172" x2="36230" y2="26172"/>
                        <a14:foregroundMark x1="30664" y1="33887" x2="30664" y2="33887"/>
                        <a14:foregroundMark x1="21094" y1="43066" x2="21094" y2="43066"/>
                        <a14:foregroundMark x1="18066" y1="40234" x2="18066" y2="40234"/>
                        <a14:foregroundMark x1="15723" y1="35645" x2="15723" y2="35645"/>
                        <a14:foregroundMark x1="15039" y1="46289" x2="15039" y2="46289"/>
                        <a14:foregroundMark x1="17676" y1="48828" x2="17676" y2="48828"/>
                        <a14:foregroundMark x1="17969" y1="44238" x2="17969" y2="44238"/>
                        <a14:foregroundMark x1="10059" y1="46875" x2="10059" y2="46875"/>
                        <a14:foregroundMark x1="13281" y1="59375" x2="13281" y2="59375"/>
                        <a14:foregroundMark x1="16699" y1="53223" x2="16699" y2="53223"/>
                        <a14:foregroundMark x1="85547" y1="46973" x2="85547" y2="46973"/>
                        <a14:foregroundMark x1="84766" y1="53809" x2="83887" y2="52637"/>
                        <a14:foregroundMark x1="76660" y1="45020" x2="76660" y2="45020"/>
                        <a14:foregroundMark x1="78613" y1="45508" x2="78613" y2="45508"/>
                        <a14:foregroundMark x1="78125" y1="47754" x2="78125" y2="47754"/>
                        <a14:foregroundMark x1="86621" y1="59082" x2="86621" y2="59082"/>
                        <a14:foregroundMark x1="83887" y1="37207" x2="83887" y2="37207"/>
                        <a14:foregroundMark x1="82715" y1="27637" x2="82715" y2="27637"/>
                        <a14:foregroundMark x1="76953" y1="29004" x2="76953" y2="29004"/>
                        <a14:foregroundMark x1="73926" y1="37500" x2="73926" y2="37500"/>
                        <a14:foregroundMark x1="71289" y1="29492" x2="70020" y2="29785"/>
                        <a14:foregroundMark x1="74316" y1="23828" x2="74316" y2="23828"/>
                        <a14:foregroundMark x1="73730" y1="12695" x2="74707" y2="12988"/>
                        <a14:foregroundMark x1="74219" y1="19629" x2="74219" y2="19629"/>
                        <a14:foregroundMark x1="80273" y1="15820" x2="80273" y2="15820"/>
                        <a14:foregroundMark x1="80566" y1="19434" x2="80566" y2="19434"/>
                        <a14:foregroundMark x1="80859" y1="23145" x2="80859" y2="23145"/>
                        <a14:foregroundMark x1="84668" y1="36426" x2="82715" y2="37598"/>
                        <a14:foregroundMark x1="76758" y1="39746" x2="76758" y2="39746"/>
                        <a14:foregroundMark x1="79688" y1="11426" x2="79688" y2="11426"/>
                        <a14:foregroundMark x1="79492" y1="42480" x2="79492" y2="42480"/>
                        <a14:foregroundMark x1="84668" y1="41113" x2="84668" y2="41113"/>
                        <a14:foregroundMark x1="74316" y1="41406" x2="74316" y2="41406"/>
                        <a14:foregroundMark x1="81348" y1="33691" x2="81348" y2="33691"/>
                        <a14:foregroundMark x1="80566" y1="48242" x2="80566" y2="48242"/>
                        <a14:foregroundMark x1="61523" y1="26270" x2="61523" y2="26270"/>
                        <a14:foregroundMark x1="68945" y1="34277" x2="68945" y2="34277"/>
                        <a14:foregroundMark x1="64258" y1="22168" x2="64258" y2="22168"/>
                        <a14:foregroundMark x1="75977" y1="8789" x2="75977" y2="8789"/>
                        <a14:foregroundMark x1="61035" y1="4492" x2="61035" y2="4492"/>
                        <a14:foregroundMark x1="39844" y1="4395" x2="39844" y2="4395"/>
                        <a14:foregroundMark x1="22070" y1="94141" x2="22070" y2="94141"/>
                        <a14:foregroundMark x1="27637" y1="94336" x2="27637" y2="94336"/>
                        <a14:foregroundMark x1="74902" y1="41016" x2="74902" y2="41016"/>
                        <a14:foregroundMark x1="16211" y1="41309" x2="16211" y2="41309"/>
                        <a14:foregroundMark x1="14648" y1="46777" x2="14648" y2="46777"/>
                        <a14:foregroundMark x1="10254" y1="46875" x2="10254" y2="46875"/>
                        <a14:foregroundMark x1="15332" y1="32910" x2="15332" y2="32910"/>
                        <a14:foregroundMark x1="16309" y1="45215" x2="16309" y2="45215"/>
                        <a14:foregroundMark x1="79102" y1="49902" x2="79102" y2="49902"/>
                        <a14:foregroundMark x1="75879" y1="8984" x2="75879" y2="8984"/>
                        <a14:foregroundMark x1="76172" y1="8398" x2="76172" y2="8398"/>
                        <a14:foregroundMark x1="28125" y1="94531" x2="28125" y2="94531"/>
                        <a14:foregroundMark x1="74121" y1="94922" x2="74121" y2="94922"/>
                        <a14:foregroundMark x1="28320" y1="94824" x2="28320" y2="94824"/>
                        <a14:foregroundMark x1="28711" y1="95117" x2="28711" y2="95117"/>
                        <a14:foregroundMark x1="44922" y1="95410" x2="55762" y2="95508"/>
                        <a14:foregroundMark x1="32617" y1="95508" x2="32617" y2="955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08091" y="1786743"/>
            <a:ext cx="2283728" cy="2283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095BBD-6FC4-4354-BE1F-B545C5956B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610" y="1664604"/>
            <a:ext cx="2528007" cy="25280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64DC37-C814-4F0D-98CB-BB478BA88D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7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4549096"/>
            <a:ext cx="3117400" cy="3117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069201-9970-495B-A316-8728C82D975C}"/>
              </a:ext>
            </a:extLst>
          </p:cNvPr>
          <p:cNvSpPr txBox="1"/>
          <p:nvPr/>
        </p:nvSpPr>
        <p:spPr>
          <a:xfrm>
            <a:off x="6025491" y="4549096"/>
            <a:ext cx="293413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Skirt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912B92-AC35-459D-8105-39BA30B0A6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4961" y1="19824" x2="57813" y2="24902"/>
                        <a14:foregroundMark x1="57813" y1="24902" x2="59961" y2="34082"/>
                        <a14:foregroundMark x1="59961" y1="34082" x2="52930" y2="43848"/>
                        <a14:foregroundMark x1="52930" y1="43848" x2="34180" y2="39941"/>
                        <a14:foregroundMark x1="34180" y1="39941" x2="34961" y2="36523"/>
                        <a14:foregroundMark x1="39160" y1="36523" x2="43359" y2="36523"/>
                        <a14:foregroundMark x1="35742" y1="36816" x2="56152" y2="39941"/>
                        <a14:foregroundMark x1="56152" y1="39941" x2="67090" y2="39063"/>
                        <a14:foregroundMark x1="67090" y1="39063" x2="62695" y2="39160"/>
                        <a14:foregroundMark x1="70996" y1="34180" x2="70996" y2="34180"/>
                        <a14:foregroundMark x1="60059" y1="19824" x2="43652" y2="20898"/>
                        <a14:foregroundMark x1="25879" y1="41406" x2="25879" y2="41406"/>
                        <a14:foregroundMark x1="26660" y1="39941" x2="29297" y2="33105"/>
                        <a14:foregroundMark x1="29297" y1="33105" x2="29297" y2="331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08091" y="4589432"/>
            <a:ext cx="2482773" cy="248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252853" y="1709535"/>
            <a:ext cx="344578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Blouse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5AD086-88EF-D26F-ADCA-10A19FAC42CF}"/>
              </a:ext>
            </a:extLst>
          </p:cNvPr>
          <p:cNvSpPr/>
          <p:nvPr/>
        </p:nvSpPr>
        <p:spPr>
          <a:xfrm>
            <a:off x="86879" y="1462582"/>
            <a:ext cx="1322821" cy="9734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D427A0-09BF-4B29-931E-BEE39A388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375" r="94727">
                        <a14:foregroundMark x1="91602" y1="74707" x2="90430" y2="61816"/>
                        <a14:foregroundMark x1="94727" y1="73438" x2="94727" y2="73438"/>
                        <a14:foregroundMark x1="9375" y1="72852" x2="9375" y2="72852"/>
                        <a14:backgroundMark x1="63184" y1="85156" x2="31641" y2="85938"/>
                        <a14:backgroundMark x1="70508" y1="64648" x2="71387" y2="66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51136" y="1539607"/>
            <a:ext cx="2607713" cy="26077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E1295F-C0BB-4C26-880B-1F30E18948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961" l="9961" r="92784">
                        <a14:foregroundMark x1="89882" y1="78588" x2="89882" y2="65255"/>
                        <a14:foregroundMark x1="89882" y1="65255" x2="92784" y2="71216"/>
                        <a14:foregroundMark x1="92784" y1="71216" x2="92784" y2="71373"/>
                        <a14:foregroundMark x1="9961" y1="71922" x2="9961" y2="71922"/>
                        <a14:backgroundMark x1="7059" y1="60157" x2="19922" y2="20000"/>
                        <a14:backgroundMark x1="19922" y1="20000" x2="34510" y2="13882"/>
                        <a14:backgroundMark x1="34510" y1="13882" x2="57255" y2="16784"/>
                        <a14:backgroundMark x1="57255" y1="16784" x2="63608" y2="14353"/>
                        <a14:backgroundMark x1="63608" y1="14353" x2="70980" y2="14431"/>
                        <a14:backgroundMark x1="70980" y1="14431" x2="84000" y2="23373"/>
                        <a14:backgroundMark x1="84000" y1="23373" x2="89882" y2="42824"/>
                        <a14:backgroundMark x1="27608" y1="84000" x2="50039" y2="88235"/>
                        <a14:backgroundMark x1="50039" y1="88235" x2="70275" y2="83608"/>
                        <a14:backgroundMark x1="70275" y1="83608" x2="32392" y2="84314"/>
                        <a14:backgroundMark x1="32392" y1="84314" x2="29569" y2="86745"/>
                        <a14:backgroundMark x1="68471" y1="82824" x2="72941" y2="87137"/>
                        <a14:backgroundMark x1="72941" y1="87137" x2="78667" y2="90196"/>
                        <a14:backgroundMark x1="78667" y1="90196" x2="77961" y2="84627"/>
                      </a14:backgroundRemoval>
                    </a14:imgEffect>
                    <a14:imgEffect>
                      <a14:sharpenSoften amount="14000"/>
                    </a14:imgEffect>
                    <a14:imgEffect>
                      <a14:saturation sat="0"/>
                    </a14:imgEffect>
                    <a14:imgEffect>
                      <a14:brightnessContrast bright="8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550" y="1462582"/>
            <a:ext cx="2761764" cy="27617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98646C-29A0-4817-A3A4-B363E026CBA9}"/>
              </a:ext>
            </a:extLst>
          </p:cNvPr>
          <p:cNvSpPr txBox="1"/>
          <p:nvPr/>
        </p:nvSpPr>
        <p:spPr>
          <a:xfrm>
            <a:off x="6252853" y="3277851"/>
            <a:ext cx="37718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T-shirt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C32FBC-C0F9-4776-8D31-CB781C528E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418" b="89844" l="9961" r="89844">
                        <a14:foregroundMark x1="79395" y1="36719" x2="79395" y2="36719"/>
                        <a14:foregroundMark x1="80664" y1="21094" x2="80664" y2="21094"/>
                        <a14:foregroundMark x1="77930" y1="9277" x2="77930" y2="9277"/>
                        <a14:foregroundMark x1="63965" y1="4199" x2="63965" y2="4199"/>
                        <a14:foregroundMark x1="40918" y1="3418" x2="40918" y2="3418"/>
                        <a14:foregroundMark x1="27734" y1="9766" x2="27734" y2="9766"/>
                        <a14:foregroundMark x1="23730" y1="21289" x2="23730" y2="21289"/>
                        <a14:foregroundMark x1="25977" y1="37988" x2="25977" y2="37988"/>
                        <a14:foregroundMark x1="30371" y1="45313" x2="30371" y2="45313"/>
                        <a14:foregroundMark x1="23730" y1="45801" x2="23730" y2="45801"/>
                        <a14:foregroundMark x1="38770" y1="15234" x2="39258" y2="15039"/>
                        <a14:foregroundMark x1="74023" y1="44434" x2="74023" y2="44434"/>
                        <a14:foregroundMark x1="71289" y1="38770" x2="71289" y2="38770"/>
                        <a14:foregroundMark x1="81055" y1="45605" x2="81055" y2="45605"/>
                        <a14:foregroundMark x1="81543" y1="27637" x2="81543" y2="27637"/>
                        <a14:foregroundMark x1="75977" y1="17188" x2="75977" y2="17188"/>
                        <a14:foregroundMark x1="68262" y1="9180" x2="68262" y2="9180"/>
                        <a14:foregroundMark x1="36230" y1="8691" x2="36230" y2="8691"/>
                        <a14:foregroundMark x1="28613" y1="16797" x2="28613" y2="16797"/>
                        <a14:foregroundMark x1="23340" y1="27930" x2="23340" y2="27930"/>
                        <a14:foregroundMark x1="33301" y1="38770" x2="33301" y2="38770"/>
                        <a14:foregroundMark x1="33301" y1="38770" x2="33301" y2="387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50981" y="4307834"/>
            <a:ext cx="4356437" cy="4356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612880-2227-4F4D-AACC-C3901E4531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99" b="89844" l="9961" r="89844">
                        <a14:foregroundMark x1="28223" y1="8105" x2="28223" y2="10254"/>
                        <a14:foregroundMark x1="24219" y1="20313" x2="24219" y2="20313"/>
                        <a14:foregroundMark x1="28906" y1="16211" x2="28906" y2="16211"/>
                        <a14:foregroundMark x1="36719" y1="8301" x2="36719" y2="8301"/>
                        <a14:foregroundMark x1="41406" y1="4199" x2="41406" y2="4199"/>
                        <a14:foregroundMark x1="63770" y1="4688" x2="63770" y2="4688"/>
                        <a14:foregroundMark x1="68652" y1="8594" x2="68652" y2="8594"/>
                        <a14:foregroundMark x1="78906" y1="8789" x2="78906" y2="8789"/>
                        <a14:foregroundMark x1="76270" y1="16406" x2="76270" y2="16406"/>
                        <a14:foregroundMark x1="80664" y1="21094" x2="80664" y2="21094"/>
                        <a14:foregroundMark x1="81348" y1="27441" x2="81348" y2="27441"/>
                        <a14:foregroundMark x1="81348" y1="27441" x2="81348" y2="27441"/>
                        <a14:foregroundMark x1="79883" y1="35059" x2="79883" y2="35059"/>
                        <a14:foregroundMark x1="71289" y1="38965" x2="71289" y2="38965"/>
                        <a14:foregroundMark x1="74023" y1="44824" x2="74023" y2="44824"/>
                        <a14:foregroundMark x1="24707" y1="37988" x2="24707" y2="37988"/>
                        <a14:foregroundMark x1="23047" y1="27734" x2="23047" y2="27734"/>
                        <a14:foregroundMark x1="33594" y1="38770" x2="33594" y2="38770"/>
                        <a14:foregroundMark x1="29883" y1="44629" x2="29883" y2="44629"/>
                        <a14:foregroundMark x1="23730" y1="45801" x2="23730" y2="45801"/>
                        <a14:foregroundMark x1="80664" y1="45801" x2="80664" y2="45801"/>
                        <a14:foregroundMark x1="38965" y1="16406" x2="38281" y2="152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4718" y="4218002"/>
            <a:ext cx="4682824" cy="468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07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74535" y="795135"/>
            <a:ext cx="37718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Shirt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06B98D-B953-4851-9335-3B8963D1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9" b="89844" l="8301" r="95313">
                        <a14:foregroundMark x1="59570" y1="12891" x2="46973" y2="7129"/>
                        <a14:foregroundMark x1="91016" y1="74414" x2="92285" y2="61133"/>
                        <a14:foregroundMark x1="95410" y1="71191" x2="95410" y2="71191"/>
                        <a14:foregroundMark x1="8398" y1="70996" x2="9961" y2="65234"/>
                        <a14:foregroundMark x1="40820" y1="7422" x2="46680" y2="5957"/>
                        <a14:foregroundMark x1="46680" y1="5957" x2="52148" y2="5859"/>
                        <a14:foregroundMark x1="52148" y1="5859" x2="56152" y2="6055"/>
                        <a14:foregroundMark x1="54785" y1="5762" x2="58008" y2="6348"/>
                        <a14:foregroundMark x1="58105" y1="6641" x2="56152" y2="5957"/>
                        <a14:foregroundMark x1="56543" y1="6934" x2="49805" y2="5957"/>
                        <a14:foregroundMark x1="49805" y1="5957" x2="49414" y2="5664"/>
                        <a14:foregroundMark x1="51855" y1="5957" x2="50293" y2="5664"/>
                        <a14:foregroundMark x1="50488" y1="6152" x2="55566" y2="5859"/>
                        <a14:foregroundMark x1="55566" y1="5859" x2="50977" y2="5469"/>
                        <a14:foregroundMark x1="44141" y1="6934" x2="50586" y2="5664"/>
                        <a14:foregroundMark x1="50586" y1="5664" x2="50586" y2="5664"/>
                        <a14:foregroundMark x1="50293" y1="5664" x2="48633" y2="5664"/>
                        <a14:foregroundMark x1="47168" y1="5859" x2="52832" y2="5957"/>
                        <a14:foregroundMark x1="48828" y1="5859" x2="50684" y2="5469"/>
                        <a14:foregroundMark x1="56250" y1="6348" x2="53906" y2="5566"/>
                        <a14:backgroundMark x1="28516" y1="55566" x2="28516" y2="5556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6503" y="1632287"/>
            <a:ext cx="3302149" cy="33021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C11207-2874-4D13-8D3A-9B2AE6653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9" b="89844" l="8301" r="95313">
                        <a14:foregroundMark x1="59570" y1="12891" x2="46973" y2="7129"/>
                        <a14:foregroundMark x1="91016" y1="74414" x2="92285" y2="61133"/>
                        <a14:foregroundMark x1="95410" y1="71191" x2="95410" y2="71191"/>
                        <a14:foregroundMark x1="8398" y1="70996" x2="9961" y2="65234"/>
                        <a14:foregroundMark x1="40820" y1="7422" x2="46680" y2="5957"/>
                        <a14:foregroundMark x1="46680" y1="5957" x2="52148" y2="5859"/>
                        <a14:foregroundMark x1="52148" y1="5859" x2="56152" y2="6055"/>
                        <a14:foregroundMark x1="54785" y1="5762" x2="58008" y2="6348"/>
                        <a14:foregroundMark x1="58105" y1="6641" x2="56152" y2="5957"/>
                        <a14:foregroundMark x1="56543" y1="6934" x2="49805" y2="5957"/>
                        <a14:foregroundMark x1="49805" y1="5957" x2="49414" y2="5664"/>
                        <a14:foregroundMark x1="51855" y1="5957" x2="50293" y2="5664"/>
                        <a14:foregroundMark x1="50488" y1="6152" x2="55566" y2="5859"/>
                        <a14:foregroundMark x1="55566" y1="5859" x2="50977" y2="5469"/>
                        <a14:foregroundMark x1="44141" y1="6934" x2="50586" y2="5664"/>
                        <a14:foregroundMark x1="50586" y1="5664" x2="50586" y2="5664"/>
                        <a14:foregroundMark x1="50293" y1="5664" x2="48633" y2="5664"/>
                        <a14:foregroundMark x1="47168" y1="5859" x2="52832" y2="5957"/>
                        <a14:foregroundMark x1="48828" y1="5859" x2="50684" y2="5469"/>
                        <a14:foregroundMark x1="56250" y1="6348" x2="53906" y2="5566"/>
                        <a14:backgroundMark x1="28516" y1="55566" x2="28516" y2="5556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664604"/>
            <a:ext cx="3302149" cy="33021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5590A4-3C5F-4AF7-96C5-2B39CE3AA0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96" b="89941" l="9961" r="89941">
                        <a14:foregroundMark x1="51758" y1="8496" x2="57715" y2="10449"/>
                        <a14:foregroundMark x1="58301" y1="74805" x2="58203" y2="68457"/>
                        <a14:foregroundMark x1="58203" y1="68457" x2="58203" y2="68457"/>
                        <a14:foregroundMark x1="57715" y1="73535" x2="56738" y2="60156"/>
                        <a14:foregroundMark x1="37891" y1="74023" x2="36914" y2="47852"/>
                        <a14:foregroundMark x1="38574" y1="43066" x2="37109" y2="2158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19478" y="4430370"/>
            <a:ext cx="3656823" cy="36568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F99BA0-C1B3-44D5-BF2A-2FBA0DF75F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96" b="89941" l="9961" r="89941">
                        <a14:foregroundMark x1="51758" y1="8496" x2="57715" y2="10449"/>
                        <a14:foregroundMark x1="58301" y1="74805" x2="58203" y2="68457"/>
                        <a14:foregroundMark x1="58203" y1="68457" x2="58203" y2="68457"/>
                        <a14:foregroundMark x1="57715" y1="73535" x2="56738" y2="60156"/>
                        <a14:foregroundMark x1="37891" y1="74023" x2="36914" y2="47852"/>
                        <a14:foregroundMark x1="37207" y1="42773" x2="37207" y2="2109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430370"/>
            <a:ext cx="3656823" cy="36568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15456F-8B20-4468-9127-47A04AD638ED}"/>
              </a:ext>
            </a:extLst>
          </p:cNvPr>
          <p:cNvSpPr txBox="1"/>
          <p:nvPr/>
        </p:nvSpPr>
        <p:spPr>
          <a:xfrm>
            <a:off x="5666637" y="4247634"/>
            <a:ext cx="4142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Trousers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118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3199" y="937433"/>
            <a:ext cx="34852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Shorts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2E3796-CF26-4F11-87F9-B5964F867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1914" y1="49023" x2="15430" y2="24902"/>
                        <a14:backgroundMark x1="17871" y1="37402" x2="18262" y2="16016"/>
                        <a14:backgroundMark x1="80957" y1="14258" x2="86523" y2="55176"/>
                        <a14:backgroundMark x1="49512" y1="75000" x2="49512" y2="607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4814" y="1455409"/>
            <a:ext cx="2843042" cy="28430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3CB94B-BBCE-4F10-B265-9C842BBF75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1914" y1="49023" x2="15430" y2="24902"/>
                        <a14:backgroundMark x1="17871" y1="37402" x2="18262" y2="16016"/>
                        <a14:backgroundMark x1="80957" y1="14258" x2="86523" y2="55176"/>
                        <a14:backgroundMark x1="49512" y1="75000" x2="49512" y2="607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1272" y="1455409"/>
            <a:ext cx="2790536" cy="2790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327BF6-2A9C-45A4-B656-520A17BD534A}"/>
              </a:ext>
            </a:extLst>
          </p:cNvPr>
          <p:cNvSpPr txBox="1"/>
          <p:nvPr/>
        </p:nvSpPr>
        <p:spPr>
          <a:xfrm>
            <a:off x="6481200" y="3869581"/>
            <a:ext cx="3077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Jeans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7D4F9F-5859-4077-8069-F21A1DDF58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2539" y1="39648" x2="52539" y2="39648"/>
                        <a14:foregroundMark x1="52441" y1="39551" x2="52441" y2="39551"/>
                        <a14:foregroundMark x1="37598" y1="39063" x2="37012" y2="23633"/>
                        <a14:backgroundMark x1="31836" y1="62793" x2="27148" y2="27441"/>
                        <a14:backgroundMark x1="76563" y1="49512" x2="77051" y2="33691"/>
                        <a14:backgroundMark x1="77051" y1="33691" x2="74121" y2="45215"/>
                        <a14:backgroundMark x1="74121" y1="45215" x2="75488" y2="54883"/>
                        <a14:backgroundMark x1="52344" y1="70801" x2="52344" y2="49121"/>
                        <a14:backgroundMark x1="52539" y1="43359" x2="52539" y2="43359"/>
                        <a14:backgroundMark x1="52344" y1="41309" x2="52344" y2="41309"/>
                        <a14:backgroundMark x1="52344" y1="40527" x2="52344" y2="40527"/>
                        <a14:backgroundMark x1="52344" y1="39648" x2="52344" y2="39648"/>
                        <a14:backgroundMark x1="52246" y1="39063" x2="52246" y2="39063"/>
                        <a14:backgroundMark x1="52246" y1="38770" x2="52246" y2="38770"/>
                      </a14:backgroundRemoval>
                    </a14:imgEffect>
                  </a14:imgLayer>
                </a14:imgProps>
              </a:ext>
            </a:extLst>
          </a:blip>
          <a:srcRect l="499" t="646" r="1192" b="-644"/>
          <a:stretch/>
        </p:blipFill>
        <p:spPr>
          <a:xfrm>
            <a:off x="1983905" y="3477018"/>
            <a:ext cx="4760219" cy="48418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3F2B5E-5108-48EF-AABF-21D001ECF4D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2539" y1="39648" x2="52539" y2="39648"/>
                        <a14:foregroundMark x1="52441" y1="39551" x2="52441" y2="39551"/>
                        <a14:foregroundMark x1="37598" y1="39063" x2="37012" y2="23633"/>
                        <a14:backgroundMark x1="31836" y1="62793" x2="27148" y2="27441"/>
                        <a14:backgroundMark x1="76563" y1="49512" x2="77051" y2="33691"/>
                        <a14:backgroundMark x1="77051" y1="33691" x2="74121" y2="45215"/>
                        <a14:backgroundMark x1="74121" y1="45215" x2="75488" y2="54883"/>
                        <a14:backgroundMark x1="52344" y1="70801" x2="52344" y2="49121"/>
                        <a14:backgroundMark x1="52539" y1="43359" x2="52539" y2="43359"/>
                        <a14:backgroundMark x1="52344" y1="41309" x2="52344" y2="41309"/>
                        <a14:backgroundMark x1="52344" y1="40527" x2="52344" y2="40527"/>
                        <a14:backgroundMark x1="52344" y1="39648" x2="52344" y2="39648"/>
                        <a14:backgroundMark x1="52246" y1="39063" x2="52246" y2="39063"/>
                        <a14:backgroundMark x1="52246" y1="38770" x2="52246" y2="3877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rcRect l="27422" t="9005" r="22065" b="15265"/>
          <a:stretch/>
        </p:blipFill>
        <p:spPr>
          <a:xfrm>
            <a:off x="500171" y="3880836"/>
            <a:ext cx="2412327" cy="361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97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44124" y="948069"/>
            <a:ext cx="3077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Truck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9B01BC-A021-460F-9C88-3CE6E478E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5412" y="729214"/>
            <a:ext cx="2507093" cy="25070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874617-BCEB-495A-B1BB-52F6BD1FA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66" b="89941" l="9961" r="89941">
                        <a14:foregroundMark x1="49219" y1="9766" x2="49219" y2="9766"/>
                        <a14:foregroundMark x1="30176" y1="70020" x2="30176" y2="70020"/>
                        <a14:foregroundMark x1="30762" y1="54004" x2="30762" y2="54004"/>
                        <a14:backgroundMark x1="49023" y1="91797" x2="49023" y2="83691"/>
                        <a14:backgroundMark x1="32813" y1="86914" x2="32813" y2="8691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1440" y="1199252"/>
            <a:ext cx="3640773" cy="36407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BCA0AD-D3AD-48C0-BBE8-191C6761C5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66" b="89941" l="9961" r="89941">
                        <a14:foregroundMark x1="49219" y1="9766" x2="49219" y2="9766"/>
                        <a14:foregroundMark x1="30176" y1="70020" x2="30176" y2="70020"/>
                        <a14:foregroundMark x1="30762" y1="54004" x2="30762" y2="54004"/>
                        <a14:backgroundMark x1="49023" y1="91797" x2="49023" y2="83691"/>
                        <a14:backgroundMark x1="32813" y1="86914" x2="32813" y2="869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90009" y="1586045"/>
            <a:ext cx="3300521" cy="33005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21326E-4654-47D9-AC87-2D14CBF6BBB3}"/>
              </a:ext>
            </a:extLst>
          </p:cNvPr>
          <p:cNvSpPr txBox="1"/>
          <p:nvPr/>
        </p:nvSpPr>
        <p:spPr>
          <a:xfrm>
            <a:off x="6090497" y="3684393"/>
            <a:ext cx="34852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Jumper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F9D4-01B5-41E8-B637-17CC1CF9FCC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34570" y1="64160" x2="34570" y2="64160"/>
                        <a14:backgroundMark x1="65918" y1="63379" x2="65918" y2="63379"/>
                        <a14:backgroundMark x1="34766" y1="62598" x2="34766" y2="62598"/>
                      </a14:backgroundRemoval>
                    </a14:imgEffect>
                  </a14:imgLayer>
                </a14:imgProps>
              </a:ext>
            </a:extLst>
          </a:blip>
          <a:srcRect l="-2147" t="168" r="1368" b="967"/>
          <a:stretch/>
        </p:blipFill>
        <p:spPr>
          <a:xfrm>
            <a:off x="2511577" y="3886200"/>
            <a:ext cx="4232547" cy="41522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35CD7D-692A-422B-A08E-4D180999806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34570" y1="64160" x2="34570" y2="64160"/>
                        <a14:backgroundMark x1="65918" y1="63379" x2="65918" y2="63379"/>
                        <a14:backgroundMark x1="34766" y1="62598" x2="34766" y2="6259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8704" t="13516" r="16490" b="19082"/>
          <a:stretch/>
        </p:blipFill>
        <p:spPr>
          <a:xfrm>
            <a:off x="342659" y="4385503"/>
            <a:ext cx="2986389" cy="31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2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10385" y="937433"/>
            <a:ext cx="44480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Cardigan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B62AD5-6879-4D94-B2D8-B070726C2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3652" l="8301" r="92188">
                        <a14:foregroundMark x1="37598" y1="11621" x2="67969" y2="20996"/>
                        <a14:foregroundMark x1="67969" y1="20996" x2="75684" y2="25781"/>
                        <a14:foregroundMark x1="75684" y1="25781" x2="81152" y2="37500"/>
                        <a14:foregroundMark x1="81152" y1="37500" x2="85254" y2="85938"/>
                        <a14:foregroundMark x1="85254" y1="85938" x2="82227" y2="78516"/>
                        <a14:foregroundMark x1="82227" y1="78516" x2="82129" y2="55273"/>
                        <a14:foregroundMark x1="82129" y1="55273" x2="80176" y2="44922"/>
                        <a14:foregroundMark x1="80176" y1="44922" x2="73242" y2="40527"/>
                        <a14:foregroundMark x1="73242" y1="40527" x2="65918" y2="44043"/>
                        <a14:foregroundMark x1="65918" y1="44043" x2="62793" y2="60449"/>
                        <a14:foregroundMark x1="62793" y1="60449" x2="69336" y2="86230"/>
                        <a14:foregroundMark x1="69336" y1="86230" x2="32715" y2="87109"/>
                        <a14:foregroundMark x1="32715" y1="87109" x2="29492" y2="79980"/>
                        <a14:foregroundMark x1="29492" y1="79980" x2="37305" y2="71387"/>
                        <a14:foregroundMark x1="37305" y1="71387" x2="57031" y2="73926"/>
                        <a14:foregroundMark x1="57031" y1="73926" x2="64551" y2="70215"/>
                        <a14:foregroundMark x1="64551" y1="70215" x2="39551" y2="31641"/>
                        <a14:foregroundMark x1="39551" y1="31641" x2="30176" y2="26172"/>
                        <a14:foregroundMark x1="30176" y1="26172" x2="20605" y2="28906"/>
                        <a14:foregroundMark x1="20605" y1="28906" x2="14746" y2="84277"/>
                        <a14:foregroundMark x1="14746" y1="84277" x2="16992" y2="69043"/>
                        <a14:foregroundMark x1="16992" y1="69043" x2="20605" y2="62500"/>
                        <a14:foregroundMark x1="20605" y1="62500" x2="15039" y2="53711"/>
                        <a14:foregroundMark x1="15039" y1="53711" x2="18555" y2="33984"/>
                        <a14:foregroundMark x1="18555" y1="33984" x2="26270" y2="28906"/>
                        <a14:foregroundMark x1="26270" y1="28906" x2="26465" y2="28906"/>
                        <a14:foregroundMark x1="49805" y1="85645" x2="53906" y2="41309"/>
                        <a14:foregroundMark x1="64355" y1="8984" x2="62988" y2="15723"/>
                        <a14:foregroundMark x1="62988" y1="15723" x2="50098" y2="32031"/>
                        <a14:foregroundMark x1="50098" y1="32031" x2="42676" y2="29102"/>
                        <a14:foregroundMark x1="42676" y1="29102" x2="39355" y2="17676"/>
                        <a14:foregroundMark x1="57813" y1="9766" x2="43262" y2="10938"/>
                        <a14:foregroundMark x1="39063" y1="8008" x2="44141" y2="10938"/>
                        <a14:foregroundMark x1="34668" y1="8691" x2="25684" y2="17285"/>
                        <a14:foregroundMark x1="21289" y1="16211" x2="24707" y2="22559"/>
                        <a14:foregroundMark x1="14063" y1="39063" x2="14063" y2="39063"/>
                        <a14:foregroundMark x1="8984" y1="62891" x2="8984" y2="62891"/>
                        <a14:foregroundMark x1="9180" y1="69238" x2="9180" y2="69238"/>
                        <a14:foregroundMark x1="8496" y1="83008" x2="8496" y2="83008"/>
                        <a14:foregroundMark x1="10938" y1="90234" x2="17285" y2="90430"/>
                        <a14:foregroundMark x1="17285" y1="90430" x2="18750" y2="85254"/>
                        <a14:foregroundMark x1="22266" y1="82813" x2="22266" y2="82813"/>
                        <a14:foregroundMark x1="13867" y1="93262" x2="13867" y2="93262"/>
                        <a14:foregroundMark x1="92285" y1="80371" x2="91016" y2="80371"/>
                        <a14:foregroundMark x1="86230" y1="93652" x2="86230" y2="93652"/>
                        <a14:foregroundMark x1="8301" y1="69434" x2="8301" y2="69434"/>
                        <a14:backgroundMark x1="76660" y1="62402" x2="76660" y2="62402"/>
                        <a14:backgroundMark x1="23730" y1="70020" x2="23730" y2="700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84408" y="1483581"/>
            <a:ext cx="2370588" cy="23705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C4014D-521C-43D3-B7A5-AD8D9CA46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3652" l="8301" r="92188">
                        <a14:foregroundMark x1="37598" y1="11621" x2="67969" y2="20996"/>
                        <a14:foregroundMark x1="67969" y1="20996" x2="75684" y2="25781"/>
                        <a14:foregroundMark x1="75684" y1="25781" x2="81152" y2="37500"/>
                        <a14:foregroundMark x1="81152" y1="37500" x2="85254" y2="85938"/>
                        <a14:foregroundMark x1="85254" y1="85938" x2="82227" y2="78516"/>
                        <a14:foregroundMark x1="82227" y1="78516" x2="82129" y2="55273"/>
                        <a14:foregroundMark x1="82129" y1="55273" x2="80176" y2="44922"/>
                        <a14:foregroundMark x1="80176" y1="44922" x2="73242" y2="40527"/>
                        <a14:foregroundMark x1="73242" y1="40527" x2="65918" y2="44043"/>
                        <a14:foregroundMark x1="65918" y1="44043" x2="62793" y2="60449"/>
                        <a14:foregroundMark x1="62793" y1="60449" x2="69336" y2="86230"/>
                        <a14:foregroundMark x1="69336" y1="86230" x2="32715" y2="87109"/>
                        <a14:foregroundMark x1="32715" y1="87109" x2="29492" y2="79980"/>
                        <a14:foregroundMark x1="29492" y1="79980" x2="37305" y2="71387"/>
                        <a14:foregroundMark x1="37305" y1="71387" x2="57031" y2="73926"/>
                        <a14:foregroundMark x1="57031" y1="73926" x2="64551" y2="70215"/>
                        <a14:foregroundMark x1="64551" y1="70215" x2="39551" y2="31641"/>
                        <a14:foregroundMark x1="39551" y1="31641" x2="30176" y2="26172"/>
                        <a14:foregroundMark x1="30176" y1="26172" x2="20605" y2="28906"/>
                        <a14:foregroundMark x1="20605" y1="28906" x2="14746" y2="84277"/>
                        <a14:foregroundMark x1="14746" y1="84277" x2="16992" y2="69043"/>
                        <a14:foregroundMark x1="16992" y1="69043" x2="20605" y2="62500"/>
                        <a14:foregroundMark x1="20605" y1="62500" x2="15039" y2="53711"/>
                        <a14:foregroundMark x1="15039" y1="53711" x2="18555" y2="33984"/>
                        <a14:foregroundMark x1="18555" y1="33984" x2="26270" y2="28906"/>
                        <a14:foregroundMark x1="26270" y1="28906" x2="26465" y2="28906"/>
                        <a14:foregroundMark x1="49805" y1="85645" x2="53906" y2="41309"/>
                        <a14:foregroundMark x1="64355" y1="8984" x2="62988" y2="15723"/>
                        <a14:foregroundMark x1="62988" y1="15723" x2="50098" y2="32031"/>
                        <a14:foregroundMark x1="50098" y1="32031" x2="42676" y2="29102"/>
                        <a14:foregroundMark x1="42676" y1="29102" x2="39355" y2="17676"/>
                        <a14:foregroundMark x1="57813" y1="9766" x2="43262" y2="10938"/>
                        <a14:foregroundMark x1="39063" y1="8008" x2="44141" y2="10938"/>
                        <a14:foregroundMark x1="34668" y1="8691" x2="25684" y2="17285"/>
                        <a14:foregroundMark x1="21289" y1="16211" x2="24707" y2="22559"/>
                        <a14:foregroundMark x1="14063" y1="39063" x2="14063" y2="39063"/>
                        <a14:foregroundMark x1="8984" y1="62891" x2="8984" y2="62891"/>
                        <a14:foregroundMark x1="9180" y1="69238" x2="9180" y2="69238"/>
                        <a14:foregroundMark x1="8496" y1="83008" x2="8496" y2="83008"/>
                        <a14:foregroundMark x1="10938" y1="90234" x2="17285" y2="90430"/>
                        <a14:foregroundMark x1="17285" y1="90430" x2="18750" y2="85254"/>
                        <a14:foregroundMark x1="22266" y1="82813" x2="22266" y2="82813"/>
                        <a14:foregroundMark x1="13867" y1="93262" x2="13867" y2="93262"/>
                        <a14:foregroundMark x1="92285" y1="80371" x2="91016" y2="80371"/>
                        <a14:foregroundMark x1="86230" y1="93652" x2="86230" y2="93652"/>
                        <a14:foregroundMark x1="8301" y1="69434" x2="8301" y2="69434"/>
                        <a14:backgroundMark x1="76660" y1="62402" x2="76660" y2="62402"/>
                        <a14:backgroundMark x1="23730" y1="70020" x2="23730" y2="7002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4498" y="1423434"/>
            <a:ext cx="2557674" cy="25576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6EDCC4-224B-4283-B9EB-D90EB38E338D}"/>
              </a:ext>
            </a:extLst>
          </p:cNvPr>
          <p:cNvSpPr txBox="1"/>
          <p:nvPr/>
        </p:nvSpPr>
        <p:spPr>
          <a:xfrm>
            <a:off x="6157992" y="4480478"/>
            <a:ext cx="335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Coat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3AF8D4-4E8B-4A8E-B2DF-4E3EC8A7F5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08" b="95215" l="9961" r="89844">
                        <a14:foregroundMark x1="50684" y1="8203" x2="53223" y2="9668"/>
                        <a14:foregroundMark x1="28223" y1="91113" x2="38477" y2="91211"/>
                        <a14:foregroundMark x1="38477" y1="91211" x2="51270" y2="90527"/>
                        <a14:foregroundMark x1="51270" y1="90527" x2="65430" y2="91504"/>
                        <a14:foregroundMark x1="59082" y1="95215" x2="59082" y2="95215"/>
                        <a14:foregroundMark x1="32910" y1="95215" x2="32910" y2="95215"/>
                        <a14:backgroundMark x1="91016" y1="43164" x2="81543" y2="31250"/>
                        <a14:backgroundMark x1="81543" y1="31250" x2="81250" y2="30273"/>
                        <a14:backgroundMark x1="78516" y1="27637" x2="75098" y2="13867"/>
                        <a14:backgroundMark x1="86719" y1="55664" x2="85059" y2="67773"/>
                        <a14:backgroundMark x1="85059" y1="67773" x2="83008" y2="9375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950" y="3854169"/>
            <a:ext cx="3330127" cy="33301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2F1C21-7137-478C-AD70-9A0FE9941C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08" b="95215" l="9961" r="89844">
                        <a14:foregroundMark x1="50684" y1="8203" x2="53223" y2="9668"/>
                        <a14:foregroundMark x1="28223" y1="91113" x2="38477" y2="91211"/>
                        <a14:foregroundMark x1="38477" y1="91211" x2="51270" y2="90527"/>
                        <a14:foregroundMark x1="51270" y1="90527" x2="65430" y2="91504"/>
                        <a14:foregroundMark x1="59082" y1="95215" x2="59082" y2="95215"/>
                        <a14:foregroundMark x1="32910" y1="95215" x2="32910" y2="95215"/>
                        <a14:backgroundMark x1="91016" y1="43164" x2="81543" y2="31250"/>
                        <a14:backgroundMark x1="81543" y1="31250" x2="81250" y2="30273"/>
                        <a14:backgroundMark x1="78516" y1="27637" x2="75098" y2="13867"/>
                        <a14:backgroundMark x1="86719" y1="55664" x2="85059" y2="67773"/>
                        <a14:backgroundMark x1="85059" y1="67773" x2="83008" y2="93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38614" y="3799743"/>
            <a:ext cx="3330127" cy="333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837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0867" y="828261"/>
            <a:ext cx="4067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Pajamas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0CDF61-8CF0-44D3-9BA0-557C8BC5A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43" b="95313" l="9473" r="91309">
                        <a14:foregroundMark x1="29297" y1="62305" x2="34668" y2="9375"/>
                        <a14:foregroundMark x1="34668" y1="9375" x2="53027" y2="10449"/>
                        <a14:foregroundMark x1="53027" y1="10449" x2="63574" y2="40625"/>
                        <a14:foregroundMark x1="63574" y1="40625" x2="63574" y2="53223"/>
                        <a14:foregroundMark x1="63574" y1="53223" x2="48535" y2="64160"/>
                        <a14:foregroundMark x1="48535" y1="64160" x2="35059" y2="67871"/>
                        <a14:foregroundMark x1="35059" y1="67871" x2="25488" y2="58496"/>
                        <a14:foregroundMark x1="25488" y1="58496" x2="18848" y2="54883"/>
                        <a14:foregroundMark x1="18848" y1="54883" x2="13184" y2="58789"/>
                        <a14:foregroundMark x1="13184" y1="58789" x2="9570" y2="50000"/>
                        <a14:foregroundMark x1="9570" y1="50000" x2="17871" y2="22559"/>
                        <a14:foregroundMark x1="74609" y1="26855" x2="87207" y2="81738"/>
                        <a14:foregroundMark x1="87207" y1="81738" x2="82910" y2="94434"/>
                        <a14:foregroundMark x1="82910" y1="94434" x2="81348" y2="72949"/>
                        <a14:foregroundMark x1="81348" y1="72949" x2="81348" y2="72949"/>
                        <a14:foregroundMark x1="87695" y1="28906" x2="89648" y2="60742"/>
                        <a14:foregroundMark x1="89648" y1="60742" x2="89648" y2="60742"/>
                        <a14:foregroundMark x1="86133" y1="56348" x2="73633" y2="39551"/>
                        <a14:foregroundMark x1="73633" y1="39551" x2="78027" y2="68262"/>
                        <a14:foregroundMark x1="76367" y1="83496" x2="71582" y2="63574"/>
                        <a14:foregroundMark x1="71582" y1="63574" x2="71289" y2="54590"/>
                        <a14:foregroundMark x1="71289" y1="54590" x2="71484" y2="54199"/>
                        <a14:foregroundMark x1="81934" y1="40918" x2="88379" y2="72656"/>
                        <a14:foregroundMark x1="88379" y1="72656" x2="91309" y2="65234"/>
                        <a14:foregroundMark x1="91309" y1="65234" x2="91406" y2="59766"/>
                        <a14:foregroundMark x1="56836" y1="47461" x2="31836" y2="58398"/>
                        <a14:foregroundMark x1="31836" y1="58398" x2="37793" y2="31055"/>
                        <a14:foregroundMark x1="56836" y1="95898" x2="50293" y2="95313"/>
                        <a14:foregroundMark x1="50293" y1="95313" x2="52637" y2="82813"/>
                        <a14:foregroundMark x1="52637" y1="82813" x2="59570" y2="69043"/>
                        <a14:foregroundMark x1="48730" y1="88867" x2="49316" y2="73438"/>
                        <a14:foregroundMark x1="49316" y1="73438" x2="49316" y2="73438"/>
                        <a14:foregroundMark x1="56445" y1="46289" x2="53906" y2="38086"/>
                        <a14:foregroundMark x1="53906" y1="38086" x2="43164" y2="22266"/>
                        <a14:foregroundMark x1="43164" y1="22266" x2="43945" y2="16016"/>
                        <a14:foregroundMark x1="43945" y1="16016" x2="29102" y2="13574"/>
                        <a14:foregroundMark x1="29102" y1="13574" x2="24121" y2="18262"/>
                        <a14:foregroundMark x1="24121" y1="18262" x2="25488" y2="41797"/>
                        <a14:foregroundMark x1="25488" y1="41797" x2="20801" y2="61914"/>
                        <a14:foregroundMark x1="20801" y1="61914" x2="32422" y2="42090"/>
                        <a14:foregroundMark x1="32422" y1="42090" x2="36523" y2="24609"/>
                        <a14:foregroundMark x1="36523" y1="24609" x2="44238" y2="36523"/>
                        <a14:foregroundMark x1="44238" y1="36523" x2="53906" y2="43359"/>
                        <a14:foregroundMark x1="53906" y1="43359" x2="50488" y2="25195"/>
                        <a14:foregroundMark x1="50488" y1="25195" x2="52930" y2="11719"/>
                        <a14:foregroundMark x1="52930" y1="11719" x2="58887" y2="17969"/>
                        <a14:foregroundMark x1="58887" y1="17969" x2="60938" y2="31934"/>
                        <a14:foregroundMark x1="60938" y1="31934" x2="63770" y2="31836"/>
                        <a14:foregroundMark x1="55078" y1="32617" x2="48828" y2="32129"/>
                        <a14:foregroundMark x1="48828" y1="32129" x2="41309" y2="35254"/>
                        <a14:foregroundMark x1="41309" y1="35254" x2="66016" y2="34375"/>
                        <a14:foregroundMark x1="66016" y1="34375" x2="63770" y2="31641"/>
                        <a14:foregroundMark x1="24023" y1="14063" x2="19824" y2="20215"/>
                        <a14:foregroundMark x1="19824" y1="20215" x2="18848" y2="28418"/>
                        <a14:foregroundMark x1="18848" y1="28418" x2="19824" y2="29688"/>
                        <a14:foregroundMark x1="19629" y1="19824" x2="24414" y2="11719"/>
                        <a14:foregroundMark x1="24414" y1="11719" x2="18262" y2="16602"/>
                        <a14:foregroundMark x1="18262" y1="16602" x2="17090" y2="18555"/>
                        <a14:foregroundMark x1="49316" y1="6738" x2="49316" y2="6738"/>
                        <a14:foregroundMark x1="30957" y1="6543" x2="30957" y2="6543"/>
                        <a14:foregroundMark x1="45508" y1="51465" x2="45898" y2="46094"/>
                        <a14:foregroundMark x1="57617" y1="89258" x2="59180" y2="696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40860" y="1533103"/>
            <a:ext cx="2915070" cy="29150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6B2DF3-F606-4F1C-B0BB-BE02AA6CB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133" y="1423686"/>
            <a:ext cx="3081727" cy="3081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3E92ED-2CBE-46E2-9426-4B03682E979D}"/>
              </a:ext>
            </a:extLst>
          </p:cNvPr>
          <p:cNvSpPr txBox="1"/>
          <p:nvPr/>
        </p:nvSpPr>
        <p:spPr>
          <a:xfrm>
            <a:off x="6700603" y="4242872"/>
            <a:ext cx="3057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Socks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2291FF-323C-498A-B3C7-5FD6B793EF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15234" y1="81738" x2="26563" y2="87695"/>
                        <a14:backgroundMark x1="26563" y1="87695" x2="37793" y2="78809"/>
                        <a14:backgroundMark x1="37793" y1="78809" x2="41406" y2="81348"/>
                        <a14:backgroundMark x1="41406" y1="81152" x2="39844" y2="75391"/>
                        <a14:backgroundMark x1="43164" y1="82715" x2="51172" y2="85352"/>
                        <a14:backgroundMark x1="51172" y1="85352" x2="53906" y2="85449"/>
                        <a14:backgroundMark x1="55664" y1="16016" x2="55762" y2="32031"/>
                        <a14:backgroundMark x1="55762" y1="32031" x2="57031" y2="3222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9803" y="4391591"/>
            <a:ext cx="3380809" cy="3380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649C6D-BAC1-4E4F-80B9-79AED45AE0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15234" y1="81738" x2="26563" y2="87695"/>
                        <a14:backgroundMark x1="26563" y1="87695" x2="37793" y2="78809"/>
                        <a14:backgroundMark x1="37793" y1="78809" x2="41406" y2="81348"/>
                        <a14:backgroundMark x1="41406" y1="81152" x2="39844" y2="75391"/>
                        <a14:backgroundMark x1="43164" y1="82715" x2="51172" y2="85352"/>
                        <a14:backgroundMark x1="51172" y1="85352" x2="53906" y2="85449"/>
                        <a14:backgroundMark x1="55664" y1="16016" x2="55762" y2="32031"/>
                        <a14:backgroundMark x1="55762" y1="32031" x2="57031" y2="322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86867" y="4448173"/>
            <a:ext cx="3057994" cy="305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829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05600" y="937433"/>
            <a:ext cx="335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Vest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My Wardrobe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0C6949-73D6-423C-9781-3D281164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117" y1="76465" x2="15723" y2="36621"/>
                        <a14:backgroundMark x1="15723" y1="36621" x2="16211" y2="34082"/>
                        <a14:backgroundMark x1="83105" y1="76270" x2="80664" y2="37793"/>
                        <a14:backgroundMark x1="80664" y1="37793" x2="80664" y2="37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27433" y="1429154"/>
            <a:ext cx="3399295" cy="33992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443559-7C64-46DC-8283-A1CA1B5A3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2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0163" y="1429155"/>
            <a:ext cx="3399294" cy="3399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88D01B-C1D7-4B95-A3E3-AB441D1455B1}"/>
              </a:ext>
            </a:extLst>
          </p:cNvPr>
          <p:cNvSpPr txBox="1"/>
          <p:nvPr/>
        </p:nvSpPr>
        <p:spPr>
          <a:xfrm>
            <a:off x="6469072" y="4203671"/>
            <a:ext cx="335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Pants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263669-C810-40FA-945E-1B601FF9E9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89844" l="9180" r="90430">
                        <a14:foregroundMark x1="9180" y1="38965" x2="9180" y2="38965"/>
                        <a14:foregroundMark x1="90430" y1="39160" x2="90430" y2="39160"/>
                        <a14:foregroundMark x1="88086" y1="40137" x2="67871" y2="59863"/>
                        <a14:foregroundMark x1="67871" y1="59863" x2="62598" y2="67383"/>
                        <a14:foregroundMark x1="62598" y1="67383" x2="60938" y2="73047"/>
                        <a14:backgroundMark x1="33887" y1="82910" x2="19727" y2="59180"/>
                        <a14:backgroundMark x1="19727" y1="59180" x2="17871" y2="51660"/>
                        <a14:backgroundMark x1="66504" y1="80664" x2="74512" y2="72656"/>
                        <a14:backgroundMark x1="74512" y1="72656" x2="81152" y2="53809"/>
                        <a14:backgroundMark x1="81152" y1="53809" x2="81152" y2="53613"/>
                        <a14:backgroundMark x1="81738" y1="53027" x2="83887" y2="52246"/>
                      </a14:backgroundRemoval>
                    </a14:imgEffect>
                  </a14:imgLayer>
                </a14:imgProps>
              </a:ext>
            </a:extLst>
          </a:blip>
          <a:srcRect l="-1796" t="1671" r="353" b="1402"/>
          <a:stretch/>
        </p:blipFill>
        <p:spPr>
          <a:xfrm>
            <a:off x="3052459" y="4695393"/>
            <a:ext cx="3557637" cy="33992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CDD612-BB85-4BB7-AAAB-86C1E81F748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89844" l="9180" r="90430">
                        <a14:foregroundMark x1="9180" y1="38965" x2="9180" y2="38965"/>
                        <a14:foregroundMark x1="90430" y1="39160" x2="90430" y2="39160"/>
                        <a14:foregroundMark x1="88086" y1="40137" x2="67871" y2="59863"/>
                        <a14:foregroundMark x1="67871" y1="59863" x2="62598" y2="67383"/>
                        <a14:foregroundMark x1="62598" y1="67383" x2="60938" y2="73047"/>
                        <a14:backgroundMark x1="33887" y1="82910" x2="19727" y2="59180"/>
                        <a14:backgroundMark x1="19727" y1="59180" x2="17871" y2="51660"/>
                        <a14:backgroundMark x1="66504" y1="80664" x2="74512" y2="72656"/>
                        <a14:backgroundMark x1="74512" y1="72656" x2="81152" y2="53809"/>
                        <a14:backgroundMark x1="81152" y1="53809" x2="81152" y2="53613"/>
                        <a14:backgroundMark x1="81738" y1="53027" x2="83887" y2="5224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1000" contrast="100000"/>
                    </a14:imgEffect>
                  </a14:imgLayer>
                </a14:imgProps>
              </a:ext>
            </a:extLst>
          </a:blip>
          <a:srcRect l="6509" t="10230" r="6123" b="18997"/>
          <a:stretch/>
        </p:blipFill>
        <p:spPr>
          <a:xfrm>
            <a:off x="236528" y="4845846"/>
            <a:ext cx="3052350" cy="247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6756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2472</TotalTime>
  <Words>60</Words>
  <Application>Microsoft Office PowerPoint</Application>
  <PresentationFormat>Custom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299</cp:revision>
  <dcterms:created xsi:type="dcterms:W3CDTF">2025-02-12T09:43:58Z</dcterms:created>
  <dcterms:modified xsi:type="dcterms:W3CDTF">2025-04-01T15:28:16Z</dcterms:modified>
</cp:coreProperties>
</file>

<file path=docProps/thumbnail.jpeg>
</file>